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9144000" cy="5143500" type="screen16x9"/>
  <p:notesSz cx="6858000" cy="9144000"/>
  <p:embeddedFontLst>
    <p:embeddedFont>
      <p:font typeface="Abel" panose="020B0604020202020204" charset="0"/>
      <p:regular r:id="rId52"/>
    </p:embeddedFont>
    <p:embeddedFont>
      <p:font typeface="Amatic SC" panose="00000500000000000000" pitchFamily="2" charset="-79"/>
      <p:regular r:id="rId53"/>
      <p:bold r:id="rId54"/>
    </p:embeddedFont>
    <p:embeddedFont>
      <p:font typeface="Barlow Semi Condensed" panose="00000506000000000000" pitchFamily="2" charset="0"/>
      <p:regular r:id="rId55"/>
      <p:bold r:id="rId56"/>
      <p:italic r:id="rId57"/>
      <p:boldItalic r:id="rId58"/>
    </p:embeddedFont>
    <p:embeddedFont>
      <p:font typeface="Barlow Semi Condensed Light" panose="020B0604020202020204" pitchFamily="2" charset="0"/>
      <p:regular r:id="rId59"/>
      <p:bold r:id="rId60"/>
      <p:italic r:id="rId61"/>
      <p:boldItalic r:id="rId62"/>
    </p:embeddedFont>
    <p:embeddedFont>
      <p:font typeface="Barlow Semi Condensed Medium" panose="00000606000000000000" pitchFamily="2" charset="0"/>
      <p:regular r:id="rId63"/>
      <p:bold r:id="rId64"/>
      <p:italic r:id="rId65"/>
      <p:boldItalic r:id="rId66"/>
    </p:embeddedFont>
    <p:embeddedFont>
      <p:font typeface="Calibri" panose="020F0502020204030204" pitchFamily="34" charset="0"/>
      <p:regular r:id="rId67"/>
      <p:bold r:id="rId68"/>
      <p:italic r:id="rId69"/>
      <p:boldItalic r:id="rId70"/>
    </p:embeddedFont>
    <p:embeddedFont>
      <p:font typeface="Fjalla One" panose="020B0604020202020204" charset="0"/>
      <p:regular r:id="rId71"/>
    </p:embeddedFont>
    <p:embeddedFont>
      <p:font typeface="Proxima Nova" panose="020B0604020202020204" charset="0"/>
      <p:regular r:id="rId72"/>
      <p:bold r:id="rId73"/>
      <p:italic r:id="rId74"/>
      <p:boldItalic r:id="rId75"/>
    </p:embeddedFont>
    <p:embeddedFont>
      <p:font typeface="Proxima Nova Semibold" panose="020B0604020202020204" charset="0"/>
      <p:regular r:id="rId76"/>
      <p:bold r:id="rId77"/>
      <p:boldItalic r:id="rId78"/>
    </p:embeddedFont>
    <p:embeddedFont>
      <p:font typeface="Roboto Medium" panose="02000000000000000000" pitchFamily="2"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F120679-22EC-447E-A7E6-EEA266759493}">
  <a:tblStyle styleId="{FF120679-22EC-447E-A7E6-EEA2667594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80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61" Type="http://schemas.openxmlformats.org/officeDocument/2006/relationships/font" Target="fonts/font10.fntdata"/><Relationship Id="rId82" Type="http://schemas.openxmlformats.org/officeDocument/2006/relationships/font" Target="fonts/font31.fntdata"/></Relationships>
</file>

<file path=ppt/media/image1.png>
</file>

<file path=ppt/media/image10.gif>
</file>

<file path=ppt/media/image11.png>
</file>

<file path=ppt/media/image2.jpg>
</file>

<file path=ppt/media/image3.png>
</file>

<file path=ppt/media/image4.pn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8" Type="http://schemas.openxmlformats.org/officeDocument/2006/relationships/slide" Target="slide31.xml"/><Relationship Id="rId13" Type="http://schemas.openxmlformats.org/officeDocument/2006/relationships/slide" Target="slide35.xml"/><Relationship Id="rId3" Type="http://schemas.openxmlformats.org/officeDocument/2006/relationships/hyperlink" Target="http://bit.ly/2Tynxth" TargetMode="External"/><Relationship Id="rId7" Type="http://schemas.openxmlformats.org/officeDocument/2006/relationships/slide" Target="slide29.xml"/><Relationship Id="rId12"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2.xml"/><Relationship Id="rId1" Type="http://schemas.openxmlformats.org/officeDocument/2006/relationships/slideLayout" Target="../slideLayouts/slideLayout22.xml"/><Relationship Id="rId6" Type="http://schemas.openxmlformats.org/officeDocument/2006/relationships/slide" Target="slide30.xml"/><Relationship Id="rId11" Type="http://schemas.openxmlformats.org/officeDocument/2006/relationships/slide" Target="slide34.xml"/><Relationship Id="rId5" Type="http://schemas.openxmlformats.org/officeDocument/2006/relationships/hyperlink" Target="http://bit.ly/33VAFh3" TargetMode="External"/><Relationship Id="rId10" Type="http://schemas.openxmlformats.org/officeDocument/2006/relationships/slide" Target="slide33.xml"/><Relationship Id="rId4" Type="http://schemas.openxmlformats.org/officeDocument/2006/relationships/hyperlink" Target="http://bit.ly/30B07Gq" TargetMode="External"/><Relationship Id="rId9" Type="http://schemas.openxmlformats.org/officeDocument/2006/relationships/slide" Target="slide32.xml"/><Relationship Id="rId14" Type="http://schemas.openxmlformats.org/officeDocument/2006/relationships/slide" Target="slide4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1.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7.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0.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9.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8.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303210" y="959719"/>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5"/>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5000">
                <a:solidFill>
                  <a:schemeClr val="dk2"/>
                </a:solidFill>
              </a:rPr>
              <a:t>Technology Consulting</a:t>
            </a:r>
            <a:endParaRPr sz="5000">
              <a:solidFill>
                <a:schemeClr val="dk2"/>
              </a:solidFill>
            </a:endParaRPr>
          </a:p>
        </p:txBody>
      </p:sp>
      <p:sp>
        <p:nvSpPr>
          <p:cNvPr id="1885" name="Google Shape;1885;p35"/>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2300">
                <a:solidFill>
                  <a:schemeClr val="accent1"/>
                </a:solidFill>
              </a:rPr>
              <a:t>Here is where your</a:t>
            </a:r>
            <a:endParaRPr sz="2300">
              <a:solidFill>
                <a:schemeClr val="accent1"/>
              </a:solidFill>
            </a:endParaRPr>
          </a:p>
          <a:p>
            <a:pPr marL="0" lvl="0" indent="0" algn="r" rtl="0">
              <a:spcBef>
                <a:spcPts val="0"/>
              </a:spcBef>
              <a:spcAft>
                <a:spcPts val="0"/>
              </a:spcAft>
              <a:buClr>
                <a:schemeClr val="dk1"/>
              </a:buClr>
              <a:buSzPts val="1100"/>
              <a:buFont typeface="Arial"/>
              <a:buNone/>
            </a:pPr>
            <a:r>
              <a:rPr lang="en" sz="2300">
                <a:solidFill>
                  <a:schemeClr val="accent1"/>
                </a:solidFill>
              </a:rPr>
              <a:t>presentation begins</a:t>
            </a:r>
            <a:endParaRPr sz="2300">
              <a:solidFill>
                <a:schemeClr val="accent1"/>
              </a:solidFill>
            </a:endParaRPr>
          </a:p>
          <a:p>
            <a:pPr marL="0" lvl="0" indent="0" algn="r" rtl="0">
              <a:spcBef>
                <a:spcPts val="0"/>
              </a:spcBef>
              <a:spcAft>
                <a:spcPts val="0"/>
              </a:spcAft>
              <a:buClr>
                <a:schemeClr val="dk1"/>
              </a:buClr>
              <a:buSzPts val="1100"/>
              <a:buFont typeface="Arial"/>
              <a:buNone/>
            </a:pPr>
            <a:endParaRPr sz="2300">
              <a:solidFill>
                <a:schemeClr val="accent1"/>
              </a:solidFill>
            </a:endParaRPr>
          </a:p>
          <a:p>
            <a:pPr marL="0" lvl="0" indent="0" algn="r" rtl="0">
              <a:spcBef>
                <a:spcPts val="0"/>
              </a:spcBef>
              <a:spcAft>
                <a:spcPts val="0"/>
              </a:spcAft>
              <a:buNone/>
            </a:pP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48216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sp>
        <p:nvSpPr>
          <p:cNvPr id="1891" name="Google Shape;1891;p36"/>
          <p:cNvSpPr txBox="1">
            <a:spLocks noGrp="1"/>
          </p:cNvSpPr>
          <p:nvPr>
            <p:ph type="body" idx="1"/>
          </p:nvPr>
        </p:nvSpPr>
        <p:spPr>
          <a:xfrm>
            <a:off x="714650" y="1152150"/>
            <a:ext cx="7705500" cy="352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Here’s what you’ll find in this </a:t>
            </a:r>
            <a:r>
              <a:rPr lang="en">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Slidesgo</a:t>
            </a:r>
            <a:r>
              <a:rPr lang="en">
                <a:latin typeface="Barlow Semi Condensed"/>
                <a:ea typeface="Barlow Semi Condensed"/>
                <a:cs typeface="Barlow Semi Condensed"/>
                <a:sym typeface="Barlow Semi Condensed"/>
              </a:rPr>
              <a:t> template: </a:t>
            </a:r>
            <a:endParaRPr>
              <a:latin typeface="Barlow Semi Condensed"/>
              <a:ea typeface="Barlow Semi Condensed"/>
              <a:cs typeface="Barlow Semi Condensed"/>
              <a:sym typeface="Barlow Semi Condensed"/>
            </a:endParaRPr>
          </a:p>
          <a:p>
            <a:pPr marL="457200" lvl="0" indent="-304800" algn="l" rtl="0">
              <a:spcBef>
                <a:spcPts val="160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slide structure based on a </a:t>
            </a:r>
            <a:r>
              <a:rPr lang="en"/>
              <a:t>c</a:t>
            </a:r>
            <a:r>
              <a:rPr lang="en">
                <a:latin typeface="Barlow Semi Condensed"/>
                <a:ea typeface="Barlow Semi Condensed"/>
                <a:cs typeface="Barlow Semi Condensed"/>
                <a:sym typeface="Barlow Semi Condensed"/>
              </a:rPr>
              <a:t>onsulting </a:t>
            </a:r>
            <a:r>
              <a:rPr lang="en"/>
              <a:t>s</a:t>
            </a:r>
            <a:r>
              <a:rPr lang="en">
                <a:latin typeface="Barlow Semi Condensed"/>
                <a:ea typeface="Barlow Semi Condensed"/>
                <a:cs typeface="Barlow Semi Condensed"/>
                <a:sym typeface="Barlow Semi Condensed"/>
              </a:rPr>
              <a:t>ales </a:t>
            </a:r>
            <a:r>
              <a:rPr lang="en"/>
              <a:t>p</a:t>
            </a:r>
            <a:r>
              <a:rPr lang="en">
                <a:latin typeface="Barlow Semi Condensed"/>
                <a:ea typeface="Barlow Semi Condensed"/>
                <a:cs typeface="Barlow Semi Condensed"/>
                <a:sym typeface="Barlow Semi Condensed"/>
              </a:rPr>
              <a:t>itch, which you can easily adapt to your needs. For more info on how to edit the template, please visit</a:t>
            </a:r>
            <a:r>
              <a:rPr lang="en">
                <a:solidFill>
                  <a:srgbClr val="30394B"/>
                </a:solidFill>
                <a:latin typeface="Barlow Semi Condensed Medium"/>
                <a:ea typeface="Barlow Semi Condensed Medium"/>
                <a:cs typeface="Barlow Semi Condensed Medium"/>
                <a:sym typeface="Barlow Semi Condensed Medium"/>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Slidesgo School</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or read our</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FAQs</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An assortment of illustrations that are suitable for use in the presentation can be found in the</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6" action="ppaction://hlinksldjump">
                  <a:extLst>
                    <a:ext uri="{A12FA001-AC4F-418D-AE19-62706E023703}">
                      <ahyp:hlinkClr xmlns:ahyp="http://schemas.microsoft.com/office/drawing/2018/hyperlinkcolor" val="tx"/>
                    </a:ext>
                  </a:extLst>
                </a:hlinkClick>
              </a:rPr>
              <a:t>alternative resources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slide.</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r:id="rId7" action="ppaction://hlinksldjump">
                  <a:extLst>
                    <a:ext uri="{A12FA001-AC4F-418D-AE19-62706E023703}">
                      <ahyp:hlinkClr xmlns:ahyp="http://schemas.microsoft.com/office/drawing/2018/hyperlinkcolor" val="tx"/>
                    </a:ext>
                  </a:extLst>
                </a:hlinkClick>
              </a:rPr>
              <a:t>thanks</a:t>
            </a:r>
            <a:r>
              <a:rPr lang="en">
                <a:solidFill>
                  <a:srgbClr val="FF0000"/>
                </a:solidFill>
                <a:uFill>
                  <a:noFill/>
                </a:uFill>
                <a:latin typeface="Barlow Semi Condensed"/>
                <a:ea typeface="Barlow Semi Condensed"/>
                <a:cs typeface="Barlow Semi Condensed"/>
                <a:sym typeface="Barlow Semi Condensed"/>
                <a:hlinkClick r:id="rId7" action="ppaction://hlinksldjump">
                  <a:extLst>
                    <a:ext uri="{A12FA001-AC4F-418D-AE19-62706E023703}">
                      <ahyp:hlinkClr xmlns:ahyp="http://schemas.microsoft.com/office/drawing/2018/hyperlinkcolor" val="tx"/>
                    </a:ext>
                  </a:extLst>
                </a:hlinkClick>
              </a:rPr>
              <a:t> </a:t>
            </a:r>
            <a:r>
              <a:rPr lang="en">
                <a:latin typeface="Barlow Semi Condensed"/>
                <a:ea typeface="Barlow Semi Condensed"/>
                <a:cs typeface="Barlow Semi Condensed"/>
                <a:sym typeface="Barlow Semi Condensed"/>
              </a:rPr>
              <a:t>slide, which you must keep so that proper credits for our design are given.</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latin typeface="Barlow Semi Condensed"/>
                <a:ea typeface="Barlow Semi Condensed"/>
                <a:cs typeface="Barlow Semi Condensed"/>
                <a:sym typeface="Barlow Semi Condensed"/>
              </a:rPr>
              <a:t>A </a:t>
            </a:r>
            <a:r>
              <a:rPr lang="en">
                <a:solidFill>
                  <a:schemeClr val="accent1"/>
                </a:solidFill>
                <a:uFill>
                  <a:noFill/>
                </a:uFill>
                <a:latin typeface="Barlow Semi Condensed Medium"/>
                <a:ea typeface="Barlow Semi Condensed Medium"/>
                <a:cs typeface="Barlow Semi Condensed Medium"/>
                <a:sym typeface="Barlow Semi Condensed Medium"/>
                <a:hlinkClick r:id="rId8" action="ppaction://hlinksldjump">
                  <a:extLst>
                    <a:ext uri="{A12FA001-AC4F-418D-AE19-62706E023703}">
                      <ahyp:hlinkClr xmlns:ahyp="http://schemas.microsoft.com/office/drawing/2018/hyperlinkcolor" val="tx"/>
                    </a:ext>
                  </a:extLst>
                </a:hlinkClick>
              </a:rPr>
              <a:t>resources</a:t>
            </a:r>
            <a:r>
              <a:rPr lang="en">
                <a:solidFill>
                  <a:srgbClr val="FF0000"/>
                </a:solidFill>
                <a:uFill>
                  <a:noFill/>
                </a:uFill>
                <a:latin typeface="Barlow Semi Condensed"/>
                <a:ea typeface="Barlow Semi Condensed"/>
                <a:cs typeface="Barlow Semi Condensed"/>
                <a:sym typeface="Barlow Semi Condensed"/>
                <a:hlinkClick r:id="rId8" action="ppaction://hlinksldjump">
                  <a:extLst>
                    <a:ext uri="{A12FA001-AC4F-418D-AE19-62706E023703}">
                      <ahyp:hlinkClr xmlns:ahyp="http://schemas.microsoft.com/office/drawing/2018/hyperlinkcolor" val="tx"/>
                    </a:ext>
                  </a:extLst>
                </a:hlinkClick>
              </a:rPr>
              <a:t> </a:t>
            </a:r>
            <a:r>
              <a:rPr lang="en">
                <a:latin typeface="Barlow Semi Condensed"/>
                <a:ea typeface="Barlow Semi Condensed"/>
                <a:cs typeface="Barlow Semi Condensed"/>
                <a:sym typeface="Barlow Semi Condensed"/>
              </a:rPr>
              <a:t>slide, where you’ll find links to all the elements used in the template.</a:t>
            </a:r>
            <a:endParaRPr>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a:solidFill>
                  <a:schemeClr val="accent1"/>
                </a:solidFill>
                <a:uFill>
                  <a:noFill/>
                </a:uFill>
                <a:latin typeface="Barlow Semi Condensed Medium"/>
                <a:ea typeface="Barlow Semi Condensed Medium"/>
                <a:cs typeface="Barlow Semi Condensed Medium"/>
                <a:sym typeface="Barlow Semi Condensed Medium"/>
                <a:hlinkClick r:id="rId9" action="ppaction://hlinksldjump">
                  <a:extLst>
                    <a:ext uri="{A12FA001-AC4F-418D-AE19-62706E023703}">
                      <ahyp:hlinkClr xmlns:ahyp="http://schemas.microsoft.com/office/drawing/2018/hyperlinkcolor" val="tx"/>
                    </a:ext>
                  </a:extLst>
                </a:hlinkClick>
              </a:rPr>
              <a:t>Instructions for use</a:t>
            </a:r>
            <a:r>
              <a:rPr lang="en">
                <a:solidFill>
                  <a:srgbClr val="30394B"/>
                </a:solidFill>
                <a:latin typeface="Barlow Semi Condensed"/>
                <a:ea typeface="Barlow Semi Condensed"/>
                <a:cs typeface="Barlow Semi Condensed"/>
                <a:sym typeface="Barlow Semi Condensed"/>
              </a:rPr>
              <a:t>.</a:t>
            </a:r>
            <a:endParaRPr>
              <a:solidFill>
                <a:srgbClr val="30394B"/>
              </a:solidFill>
              <a:latin typeface="Barlow Semi Condensed"/>
              <a:ea typeface="Barlow Semi Condensed"/>
              <a:cs typeface="Barlow Semi Condensed"/>
              <a:sym typeface="Barlow Semi Condensed"/>
            </a:endParaRPr>
          </a:p>
          <a:p>
            <a:pPr marL="4572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Final slides with:</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The</a:t>
            </a:r>
            <a:r>
              <a:rPr lang="en">
                <a:solidFill>
                  <a:srgbClr val="30394B"/>
                </a:solidFill>
                <a:uFill>
                  <a:noFill/>
                </a:uFill>
                <a:latin typeface="Barlow Semi Condensed"/>
                <a:ea typeface="Barlow Semi Condensed"/>
                <a:cs typeface="Barlow Semi Condensed"/>
                <a:sym typeface="Barlow Semi Condensed"/>
                <a:hlinkClick r:id="rId10" action="ppaction://hlinksldjump">
                  <a:extLst>
                    <a:ext uri="{A12FA001-AC4F-418D-AE19-62706E023703}">
                      <ahyp:hlinkClr xmlns:ahyp="http://schemas.microsoft.com/office/drawing/2018/hyperlinkcolor" val="tx"/>
                    </a:ext>
                  </a:extLst>
                </a:hlinkClick>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0" action="ppaction://hlinksldjump">
                  <a:extLst>
                    <a:ext uri="{A12FA001-AC4F-418D-AE19-62706E023703}">
                      <ahyp:hlinkClr xmlns:ahyp="http://schemas.microsoft.com/office/drawing/2018/hyperlinkcolor" val="tx"/>
                    </a:ext>
                  </a:extLst>
                </a:hlinkClick>
              </a:rPr>
              <a:t>fonts and colors</a:t>
            </a:r>
            <a:r>
              <a:rPr lang="en">
                <a:solidFill>
                  <a:srgbClr val="30394B"/>
                </a:solidFill>
                <a:latin typeface="Barlow Semi Condensed"/>
                <a:ea typeface="Barlow Semi Condensed"/>
                <a:cs typeface="Barlow Semi Condensed"/>
                <a:sym typeface="Barlow Semi Condensed"/>
              </a:rPr>
              <a:t> </a:t>
            </a:r>
            <a:r>
              <a:rPr lang="en">
                <a:latin typeface="Barlow Semi Condensed"/>
                <a:ea typeface="Barlow Semi Condensed"/>
                <a:cs typeface="Barlow Semi Condensed"/>
                <a:sym typeface="Barlow Semi Condensed"/>
              </a:rPr>
              <a:t>used in the template.</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A selection of</a:t>
            </a:r>
            <a:r>
              <a:rPr lang="en">
                <a:solidFill>
                  <a:srgbClr val="30394B"/>
                </a:solidFill>
                <a:latin typeface="Barlow Semi Condensed"/>
                <a:ea typeface="Barlow Semi Condensed"/>
                <a:cs typeface="Barlow Semi Condensed"/>
                <a:sym typeface="Barlow Semi Condensed"/>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1" action="ppaction://hlinksldjump">
                  <a:extLst>
                    <a:ext uri="{A12FA001-AC4F-418D-AE19-62706E023703}">
                      <ahyp:hlinkClr xmlns:ahyp="http://schemas.microsoft.com/office/drawing/2018/hyperlinkcolor" val="tx"/>
                    </a:ext>
                  </a:extLst>
                </a:hlinkClick>
              </a:rPr>
              <a:t>illustrations</a:t>
            </a:r>
            <a:r>
              <a:rPr lang="en">
                <a:latin typeface="Barlow Semi Condensed"/>
                <a:ea typeface="Barlow Semi Condensed"/>
                <a:cs typeface="Barlow Semi Condensed"/>
                <a:sym typeface="Barlow Semi Condensed"/>
              </a:rPr>
              <a:t>. You can also customize and animate them as you wish with the online editor. Visit </a:t>
            </a:r>
            <a:r>
              <a:rPr lang="en">
                <a:uFill>
                  <a:noFill/>
                </a:uFill>
                <a:latin typeface="Barlow Semi Condensed"/>
                <a:ea typeface="Barlow Semi Condensed"/>
                <a:cs typeface="Barlow Semi Condensed"/>
                <a:sym typeface="Barlow Semi Condensed"/>
                <a:hlinkClick r:id="rId12"/>
              </a:rPr>
              <a:t>Stories by Freepik</a:t>
            </a:r>
            <a:r>
              <a:rPr lang="en">
                <a:latin typeface="Barlow Semi Condensed"/>
                <a:ea typeface="Barlow Semi Condensed"/>
                <a:cs typeface="Barlow Semi Condensed"/>
                <a:sym typeface="Barlow Semi Condensed"/>
              </a:rPr>
              <a:t> to find more.</a:t>
            </a:r>
            <a:r>
              <a:rPr lang="en">
                <a:solidFill>
                  <a:srgbClr val="30394B"/>
                </a:solidFill>
                <a:latin typeface="Barlow Semi Condensed"/>
                <a:ea typeface="Barlow Semi Condensed"/>
                <a:cs typeface="Barlow Semi Condensed"/>
                <a:sym typeface="Barlow Semi Condensed"/>
              </a:rPr>
              <a:t> </a:t>
            </a:r>
            <a:endParaRPr>
              <a:solidFill>
                <a:srgbClr val="30394B"/>
              </a:solidFill>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More</a:t>
            </a:r>
            <a:r>
              <a:rPr lang="en">
                <a:uFill>
                  <a:noFill/>
                </a:uFill>
                <a:latin typeface="Barlow Semi Condensed"/>
                <a:ea typeface="Barlow Semi Condensed"/>
                <a:cs typeface="Barlow Semi Condensed"/>
                <a:sym typeface="Barlow Semi Condensed"/>
                <a:hlinkClick r:id="rId13" action="ppaction://hlinksldjump"/>
              </a:rPr>
              <a:t> </a:t>
            </a:r>
            <a:r>
              <a:rPr lang="en">
                <a:solidFill>
                  <a:schemeClr val="accent1"/>
                </a:solidFill>
                <a:uFill>
                  <a:noFill/>
                </a:uFill>
                <a:latin typeface="Barlow Semi Condensed Medium"/>
                <a:ea typeface="Barlow Semi Condensed Medium"/>
                <a:cs typeface="Barlow Semi Condensed Medium"/>
                <a:sym typeface="Barlow Semi Condensed Medium"/>
                <a:hlinkClick r:id="rId13" action="ppaction://hlinksldjump">
                  <a:extLst>
                    <a:ext uri="{A12FA001-AC4F-418D-AE19-62706E023703}">
                      <ahyp:hlinkClr xmlns:ahyp="http://schemas.microsoft.com/office/drawing/2018/hyperlinkcolor" val="tx"/>
                    </a:ext>
                  </a:extLst>
                </a:hlinkClick>
              </a:rPr>
              <a:t>infographic resources</a:t>
            </a:r>
            <a:r>
              <a:rPr lang="en">
                <a:latin typeface="Barlow Semi Condensed"/>
                <a:ea typeface="Barlow Semi Condensed"/>
                <a:cs typeface="Barlow Semi Condensed"/>
                <a:sym typeface="Barlow Semi Condensed"/>
              </a:rPr>
              <a:t>, whose size and color can be edited. </a:t>
            </a:r>
            <a:endParaRPr>
              <a:latin typeface="Barlow Semi Condensed"/>
              <a:ea typeface="Barlow Semi Condensed"/>
              <a:cs typeface="Barlow Semi Condensed"/>
              <a:sym typeface="Barlow Semi Condensed"/>
            </a:endParaRPr>
          </a:p>
          <a:p>
            <a:pPr marL="914400" lvl="0" indent="-304800" algn="l" rtl="0">
              <a:spcBef>
                <a:spcPts val="0"/>
              </a:spcBef>
              <a:spcAft>
                <a:spcPts val="0"/>
              </a:spcAft>
              <a:buClr>
                <a:schemeClr val="dk2"/>
              </a:buClr>
              <a:buSzPts val="1200"/>
              <a:buAutoNum type="arabicPeriod"/>
            </a:pPr>
            <a:r>
              <a:rPr lang="en">
                <a:latin typeface="Barlow Semi Condensed"/>
                <a:ea typeface="Barlow Semi Condensed"/>
                <a:cs typeface="Barlow Semi Condensed"/>
                <a:sym typeface="Barlow Semi Condensed"/>
              </a:rPr>
              <a:t>Sets of </a:t>
            </a:r>
            <a:r>
              <a:rPr lang="en">
                <a:solidFill>
                  <a:schemeClr val="accent1"/>
                </a:solidFill>
                <a:uFill>
                  <a:noFill/>
                </a:uFill>
                <a:latin typeface="Barlow Semi Condensed Medium"/>
                <a:ea typeface="Barlow Semi Condensed Medium"/>
                <a:cs typeface="Barlow Semi Condensed Medium"/>
                <a:sym typeface="Barlow Semi Condensed Medium"/>
                <a:hlinkClick r:id="rId14" action="ppaction://hlinksldjump">
                  <a:extLst>
                    <a:ext uri="{A12FA001-AC4F-418D-AE19-62706E023703}">
                      <ahyp:hlinkClr xmlns:ahyp="http://schemas.microsoft.com/office/drawing/2018/hyperlinkcolor" val="tx"/>
                    </a:ext>
                  </a:extLst>
                </a:hlinkClick>
              </a:rPr>
              <a:t>customizable icons</a:t>
            </a:r>
            <a:r>
              <a:rPr lang="en">
                <a:latin typeface="Barlow Semi Condensed"/>
                <a:ea typeface="Barlow Semi Condensed"/>
                <a:cs typeface="Barlow Semi Condensed"/>
                <a:sym typeface="Barlow Semi Condensed"/>
              </a:rPr>
              <a:t> of the following themes: general, business, avatar, creative process, education, help &amp; support, medical, nature, performing arts, SEO &amp; marketing, and teamwork.</a:t>
            </a:r>
            <a:endParaRPr>
              <a:latin typeface="Barlow Semi Condensed"/>
              <a:ea typeface="Barlow Semi Condensed"/>
              <a:cs typeface="Barlow Semi Condensed"/>
              <a:sym typeface="Barlow Semi Condensed"/>
            </a:endParaRPr>
          </a:p>
          <a:p>
            <a:pPr marL="0" lvl="0" indent="0" algn="l" rtl="0">
              <a:spcBef>
                <a:spcPts val="16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delete this slide when you’re done editing the presentation.</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{FF120679-22EC-447E-A7E6-EEA266759493}</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8" name="Google Shape;2138;p37"/>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Table of Contents</a:t>
            </a:r>
            <a:endParaRPr/>
          </a:p>
        </p:txBody>
      </p:sp>
      <p:sp>
        <p:nvSpPr>
          <p:cNvPr id="2139" name="Google Shape;2139;p37"/>
          <p:cNvSpPr txBox="1">
            <a:spLocks noGrp="1"/>
          </p:cNvSpPr>
          <p:nvPr>
            <p:ph type="subTitle" idx="2"/>
          </p:nvPr>
        </p:nvSpPr>
        <p:spPr>
          <a:xfrm>
            <a:off x="1664208" y="713232"/>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a:t>
            </a:r>
            <a:r>
              <a:rPr lang="en" sz="1600">
                <a:solidFill>
                  <a:schemeClr val="dk2"/>
                </a:solidFill>
                <a:latin typeface="Barlow Semi Condensed"/>
                <a:ea typeface="Barlow Semi Condensed"/>
                <a:cs typeface="Barlow Semi Condensed"/>
                <a:sym typeface="Barlow Semi Condensed"/>
              </a:rPr>
              <a:t>ou could describe the</a:t>
            </a:r>
            <a:endParaRPr sz="1600">
              <a:solidFill>
                <a:schemeClr val="dk2"/>
              </a:solidFill>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topic of the section here</a:t>
            </a:r>
            <a:endParaRPr>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664208" y="429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Problem &amp; Solution</a:t>
            </a:r>
            <a:endParaRPr/>
          </a:p>
        </p:txBody>
      </p:sp>
      <p:sp>
        <p:nvSpPr>
          <p:cNvPr id="2141" name="Google Shape;2141;p37"/>
          <p:cNvSpPr txBox="1">
            <a:spLocks noGrp="1"/>
          </p:cNvSpPr>
          <p:nvPr>
            <p:ph type="subTitle" idx="3"/>
          </p:nvPr>
        </p:nvSpPr>
        <p:spPr>
          <a:xfrm>
            <a:off x="1664208" y="1508760"/>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Market Analysis and Target</a:t>
            </a:r>
            <a:endParaRPr/>
          </a:p>
        </p:txBody>
      </p:sp>
      <p:sp>
        <p:nvSpPr>
          <p:cNvPr id="2142" name="Google Shape;2142;p37"/>
          <p:cNvSpPr txBox="1">
            <a:spLocks noGrp="1"/>
          </p:cNvSpPr>
          <p:nvPr>
            <p:ph type="subTitle" idx="4"/>
          </p:nvPr>
        </p:nvSpPr>
        <p:spPr>
          <a:xfrm>
            <a:off x="1664208" y="1792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could describe the</a:t>
            </a:r>
            <a:endParaRPr/>
          </a:p>
          <a:p>
            <a:pPr marL="0" lvl="0" indent="0" algn="l" rtl="0">
              <a:spcBef>
                <a:spcPts val="0"/>
              </a:spcBef>
              <a:spcAft>
                <a:spcPts val="0"/>
              </a:spcAft>
              <a:buClr>
                <a:schemeClr val="dk1"/>
              </a:buClr>
              <a:buSzPts val="1100"/>
              <a:buFont typeface="Arial"/>
              <a:buNone/>
            </a:pPr>
            <a:r>
              <a:rPr lang="en"/>
              <a:t>topic of the section here</a:t>
            </a:r>
            <a:endParaRPr/>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Our Process</a:t>
            </a:r>
            <a:endParaRPr/>
          </a:p>
        </p:txBody>
      </p:sp>
      <p:sp>
        <p:nvSpPr>
          <p:cNvPr id="2144" name="Google Shape;2144;p37"/>
          <p:cNvSpPr txBox="1">
            <a:spLocks noGrp="1"/>
          </p:cNvSpPr>
          <p:nvPr>
            <p:ph type="subTitle" idx="6"/>
          </p:nvPr>
        </p:nvSpPr>
        <p:spPr>
          <a:xfrm>
            <a:off x="1664208" y="287121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could describe the</a:t>
            </a:r>
            <a:endParaRPr/>
          </a:p>
          <a:p>
            <a:pPr marL="0" lvl="0" indent="0" algn="l" rtl="0">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a:spLocks noGrp="1"/>
          </p:cNvSpPr>
          <p:nvPr>
            <p:ph type="subTitle" idx="7"/>
          </p:nvPr>
        </p:nvSpPr>
        <p:spPr>
          <a:xfrm>
            <a:off x="1664208" y="366674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a:spLocks noGrp="1"/>
          </p:cNvSpPr>
          <p:nvPr>
            <p:ph type="subTitle" idx="8"/>
          </p:nvPr>
        </p:nvSpPr>
        <p:spPr>
          <a:xfrm>
            <a:off x="1664208" y="3950208"/>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could describe the</a:t>
            </a:r>
            <a:endParaRPr/>
          </a:p>
          <a:p>
            <a:pPr marL="0" lvl="0" indent="0" algn="l" rtl="0">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ADA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9C9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474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3000000" cy="3000000"/>
        </p:xfrm>
        <a:graphic>
          <a:graphicData uri="http://schemas.openxmlformats.org/drawingml/2006/table">
            <a:tbl>
              <a:tblPr>
                <a:noFill/>
                <a:tableStyleId>{FF120679-22EC-447E-A7E6-EEA266759493}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3000000" cy="3000000"/>
        </p:xfrm>
        <a:graphic>
          <a:graphicData uri="http://schemas.openxmlformats.org/drawingml/2006/table">
            <a:tbl>
              <a:tblPr>
                <a:noFill/>
                <a:tableStyleId>{FF120679-22EC-447E-A7E6-EEA266759493}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3000000" cy="3000000"/>
        </p:xfrm>
        <a:graphic>
          <a:graphicData uri="http://schemas.openxmlformats.org/drawingml/2006/table">
            <a:tbl>
              <a:tblPr>
                <a:noFill/>
                <a:tableStyleId>{FF120679-22EC-447E-A7E6-EEA266759493}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3000000" cy="3000000"/>
        </p:xfrm>
        <a:graphic>
          <a:graphicData uri="http://schemas.openxmlformats.org/drawingml/2006/table">
            <a:tbl>
              <a:tblPr>
                <a:noFill/>
                <a:tableStyleId>{FF120679-22EC-447E-A7E6-EEA266759493}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Company</a:t>
            </a:r>
            <a:endParaRPr sz="47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39"/>
          <p:cNvSpPr txBox="1"/>
          <p:nvPr/>
        </p:nvSpPr>
        <p:spPr>
          <a:xfrm>
            <a:off x="4039175" y="1473608"/>
            <a:ext cx="1065600" cy="32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
        <p:nvSpPr>
          <p:cNvPr id="2178" name="Google Shape;2178;p39"/>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a:t>
            </a:r>
            <a:endParaRP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Neptune</a:t>
            </a:r>
            <a:endParaRPr/>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p>
        </p:txBody>
      </p:sp>
      <p:sp>
        <p:nvSpPr>
          <p:cNvPr id="2199" name="Google Shape;2199;p40"/>
          <p:cNvSpPr txBox="1">
            <a:spLocks noGrp="1"/>
          </p:cNvSpPr>
          <p:nvPr>
            <p:ph type="subTitle" idx="4"/>
          </p:nvPr>
        </p:nvSpPr>
        <p:spPr>
          <a:xfrm>
            <a:off x="3694176"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2225" name="Google Shape;2225;p41"/>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Mercury</a:t>
            </a:r>
            <a:endParaRPr/>
          </a:p>
        </p:txBody>
      </p:sp>
      <p:sp>
        <p:nvSpPr>
          <p:cNvPr id="2226" name="Google Shape;2226;p41"/>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Venus</a:t>
            </a:r>
            <a:endParaRPr/>
          </a:p>
        </p:txBody>
      </p:sp>
      <p:sp>
        <p:nvSpPr>
          <p:cNvPr id="2228" name="Google Shape;2228;p41"/>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2825496" y="320040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Jupiter</a:t>
            </a:r>
            <a:endParaRPr/>
          </a:p>
        </p:txBody>
      </p:sp>
      <p:sp>
        <p:nvSpPr>
          <p:cNvPr id="2230" name="Google Shape;2230;p41"/>
          <p:cNvSpPr txBox="1">
            <a:spLocks noGrp="1"/>
          </p:cNvSpPr>
          <p:nvPr>
            <p:ph type="subTitle" idx="6"/>
          </p:nvPr>
        </p:nvSpPr>
        <p:spPr>
          <a:xfrm>
            <a:off x="2825496" y="3593592"/>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6464808" y="3200400"/>
            <a:ext cx="19935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Neptune</a:t>
            </a:r>
            <a:endParaRPr/>
          </a:p>
        </p:txBody>
      </p:sp>
      <p:sp>
        <p:nvSpPr>
          <p:cNvPr id="2232" name="Google Shape;2232;p41"/>
          <p:cNvSpPr txBox="1">
            <a:spLocks noGrp="1"/>
          </p:cNvSpPr>
          <p:nvPr>
            <p:ph type="subTitle" idx="8"/>
          </p:nvPr>
        </p:nvSpPr>
        <p:spPr>
          <a:xfrm>
            <a:off x="6464808" y="3593592"/>
            <a:ext cx="19935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{FF120679-22EC-447E-A7E6-EEA266759493}</a:tableStyleId>
              </a:tblPr>
              <a:tblGrid>
                <a:gridCol w="1091250">
                  <a:extLst>
                    <a:ext uri="{9D8B030D-6E8A-4147-A177-3AD203B41FA5}">
                      <a16:colId xmlns:a16="http://schemas.microsoft.com/office/drawing/2014/main" val="20000"/>
                    </a:ext>
                  </a:extLst>
                </a:gridCol>
                <a:gridCol w="1091250">
                  <a:extLst>
                    <a:ext uri="{9D8B030D-6E8A-4147-A177-3AD203B41FA5}">
                      <a16:colId xmlns:a16="http://schemas.microsoft.com/office/drawing/2014/main" val="20001"/>
                    </a:ext>
                  </a:extLst>
                </a:gridCol>
                <a:gridCol w="1091250">
                  <a:extLst>
                    <a:ext uri="{9D8B030D-6E8A-4147-A177-3AD203B41FA5}">
                      <a16:colId xmlns:a16="http://schemas.microsoft.com/office/drawing/2014/main" val="20002"/>
                    </a:ext>
                  </a:extLst>
                </a:gridCol>
                <a:gridCol w="1091250">
                  <a:extLst>
                    <a:ext uri="{9D8B030D-6E8A-4147-A177-3AD203B41FA5}">
                      <a16:colId xmlns:a16="http://schemas.microsoft.com/office/drawing/2014/main" val="20003"/>
                    </a:ext>
                  </a:extLst>
                </a:gridCol>
                <a:gridCol w="1091250">
                  <a:extLst>
                    <a:ext uri="{9D8B030D-6E8A-4147-A177-3AD203B41FA5}">
                      <a16:colId xmlns:a16="http://schemas.microsoft.com/office/drawing/2014/main" val="20004"/>
                    </a:ext>
                  </a:extLst>
                </a:gridCol>
              </a:tblGrid>
              <a:tr h="524900">
                <a:tc>
                  <a:txBody>
                    <a:bodyPr/>
                    <a:lstStyle/>
                    <a:p>
                      <a:pPr marL="0" lvl="0" indent="0" algn="ctr"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8" name="Google Shape;2248;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1" name="Google Shape;2251;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4" name="Google Shape;225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7" name="Google Shape;225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3" name="Google Shape;2263;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6" name="Google Shape;2266;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8" name="Google Shape;2278;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1" name="Google Shape;2281;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4" name="Google Shape;228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7" name="Google Shape;228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3" name="Google Shape;2293;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6" name="Google Shape;2296;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9" name="Google Shape;2299;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2" name="Google Shape;2302;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1528</Words>
  <Application>Microsoft Office PowerPoint</Application>
  <PresentationFormat>On-screen Show (16:9)</PresentationFormat>
  <Paragraphs>303</Paragraphs>
  <Slides>48</Slides>
  <Notes>48</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48</vt:i4>
      </vt:variant>
    </vt:vector>
  </HeadingPairs>
  <TitlesOfParts>
    <vt:vector size="62" baseType="lpstr">
      <vt:lpstr>Amatic SC</vt:lpstr>
      <vt:lpstr>Barlow Semi Condensed</vt:lpstr>
      <vt:lpstr>Abel</vt:lpstr>
      <vt:lpstr>Fjalla One</vt:lpstr>
      <vt:lpstr>Roboto Medium</vt:lpstr>
      <vt:lpstr>Barlow Semi Condensed Medium</vt:lpstr>
      <vt:lpstr>Roboto Condensed Light</vt:lpstr>
      <vt:lpstr>Calibri</vt:lpstr>
      <vt:lpstr>Proxima Nova</vt:lpstr>
      <vt:lpstr>Barlow Semi Condensed Light</vt:lpstr>
      <vt:lpstr>Arial</vt:lpstr>
      <vt:lpstr>Proxima Nova Semibold</vt:lpstr>
      <vt:lpstr>Technology Consulting by Slidesgo</vt:lpstr>
      <vt:lpstr>Slidesgo Final Pages</vt:lpstr>
      <vt:lpstr>Technology Consulting</vt:lpstr>
      <vt:lpstr>Contents of This Template</vt:lpstr>
      <vt:lpstr>Table of Contents</vt:lpstr>
      <vt:lpstr>Company</vt:lpstr>
      <vt:lpstr>Our Company</vt:lpstr>
      <vt:lpstr>Understanding the Problem</vt:lpstr>
      <vt:lpstr>Our Solutions</vt:lpstr>
      <vt:lpstr>Main Competitors</vt:lpstr>
      <vt:lpstr>Market Research</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Technology Consulting</dc:title>
  <cp:lastModifiedBy>ASEP RIDWAN</cp:lastModifiedBy>
  <cp:revision>1</cp:revision>
  <dcterms:modified xsi:type="dcterms:W3CDTF">2024-05-21T10:40:59Z</dcterms:modified>
</cp:coreProperties>
</file>